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Open Sans" charset="1" panose="00000000000000000000"/>
      <p:regular r:id="rId7"/>
    </p:embeddedFont>
    <p:embeddedFont>
      <p:font typeface="Garamond Bold" charset="1" panose="02020804030307010803"/>
      <p:regular r:id="rId8"/>
    </p:embeddedFont>
    <p:embeddedFont>
      <p:font typeface="Canva Sans Bold" charset="1" panose="020B0803030501040103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730699" y="1228167"/>
            <a:ext cx="7528601" cy="7830666"/>
            <a:chOff x="0" y="0"/>
            <a:chExt cx="10038134" cy="10440888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1928" t="0" r="1928" b="0"/>
            <a:stretch>
              <a:fillRect/>
            </a:stretch>
          </p:blipFill>
          <p:spPr>
            <a:xfrm flipH="false" flipV="false">
              <a:off x="0" y="0"/>
              <a:ext cx="10038134" cy="10440888"/>
            </a:xfrm>
            <a:prstGeom prst="rect">
              <a:avLst/>
            </a:prstGeom>
          </p:spPr>
        </p:pic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 rot="0">
            <a:off x="6557542" y="7214249"/>
            <a:ext cx="2157746" cy="2157746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028700" y="1131784"/>
            <a:ext cx="7589808" cy="2474142"/>
            <a:chOff x="0" y="0"/>
            <a:chExt cx="10119744" cy="3298855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53815" y="2048812"/>
              <a:ext cx="10065929" cy="12500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43"/>
                </a:lnSpc>
              </a:pPr>
              <a:r>
                <a:rPr lang="en-US" sz="2745">
                  <a:solidFill>
                    <a:srgbClr val="1F1F1F"/>
                  </a:solidFill>
                  <a:latin typeface="Open Sans"/>
                  <a:ea typeface="Open Sans"/>
                  <a:cs typeface="Open Sans"/>
                  <a:sym typeface="Open Sans"/>
                </a:rPr>
                <a:t>Our offerings make </a:t>
              </a:r>
            </a:p>
            <a:p>
              <a:pPr algn="l">
                <a:lnSpc>
                  <a:spcPts val="3843"/>
                </a:lnSpc>
              </a:pPr>
              <a:r>
                <a:rPr lang="en-US" sz="2745">
                  <a:solidFill>
                    <a:srgbClr val="1F1F1F"/>
                  </a:solidFill>
                  <a:latin typeface="Open Sans"/>
                  <a:ea typeface="Open Sans"/>
                  <a:cs typeface="Open Sans"/>
                  <a:sym typeface="Open Sans"/>
                </a:rPr>
                <a:t>God’s work visible in the world. 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23825"/>
              <a:ext cx="8464528" cy="14001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500"/>
                </a:lnSpc>
              </a:pPr>
              <a:r>
                <a:rPr lang="en-US" sz="7500" b="true">
                  <a:solidFill>
                    <a:srgbClr val="004D71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Ways to Give</a:t>
              </a:r>
            </a:p>
          </p:txBody>
        </p:sp>
        <p:sp>
          <p:nvSpPr>
            <p:cNvPr name="AutoShape 8" id="8"/>
            <p:cNvSpPr/>
            <p:nvPr/>
          </p:nvSpPr>
          <p:spPr>
            <a:xfrm flipH="true">
              <a:off x="53815" y="1810687"/>
              <a:ext cx="2962742" cy="0"/>
            </a:xfrm>
            <a:prstGeom prst="line">
              <a:avLst/>
            </a:prstGeom>
            <a:ln cap="rnd" w="12700">
              <a:solidFill>
                <a:srgbClr val="B7ADA5"/>
              </a:solidFill>
              <a:prstDash val="solid"/>
              <a:headEnd type="none" len="sm" w="sm"/>
              <a:tailEnd type="none" len="sm" w="sm"/>
            </a:ln>
          </p:spPr>
        </p:sp>
      </p:grpSp>
      <p:sp>
        <p:nvSpPr>
          <p:cNvPr name="AutoShape 9" id="9"/>
          <p:cNvSpPr/>
          <p:nvPr/>
        </p:nvSpPr>
        <p:spPr>
          <a:xfrm flipH="true">
            <a:off x="1028700" y="6804415"/>
            <a:ext cx="7506775" cy="0"/>
          </a:xfrm>
          <a:prstGeom prst="line">
            <a:avLst/>
          </a:prstGeom>
          <a:ln cap="rnd" w="9525">
            <a:solidFill>
              <a:srgbClr val="B7ADA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028700" y="4648702"/>
            <a:ext cx="1379426" cy="1379426"/>
          </a:xfrm>
          <a:custGeom>
            <a:avLst/>
            <a:gdLst/>
            <a:ahLst/>
            <a:cxnLst/>
            <a:rect r="r" b="b" t="t" l="l"/>
            <a:pathLst>
              <a:path h="1379426" w="1379426">
                <a:moveTo>
                  <a:pt x="0" y="0"/>
                </a:moveTo>
                <a:lnTo>
                  <a:pt x="1379426" y="0"/>
                </a:lnTo>
                <a:lnTo>
                  <a:pt x="1379426" y="1379426"/>
                </a:lnTo>
                <a:lnTo>
                  <a:pt x="0" y="1379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2936321" y="4519826"/>
            <a:ext cx="4264883" cy="1581264"/>
            <a:chOff x="0" y="0"/>
            <a:chExt cx="5686511" cy="2108351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858308"/>
              <a:ext cx="5686511" cy="12500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43"/>
                </a:lnSpc>
              </a:pPr>
              <a:r>
                <a:rPr lang="en-US" sz="2745">
                  <a:solidFill>
                    <a:srgbClr val="1F1F1F"/>
                  </a:solidFill>
                  <a:latin typeface="Open Sans"/>
                  <a:ea typeface="Open Sans"/>
                  <a:cs typeface="Open Sans"/>
                  <a:sym typeface="Open Sans"/>
                </a:rPr>
                <a:t>Place your offering in </a:t>
              </a:r>
            </a:p>
            <a:p>
              <a:pPr algn="l">
                <a:lnSpc>
                  <a:spcPts val="3843"/>
                </a:lnSpc>
              </a:pPr>
              <a:r>
                <a:rPr lang="en-US" sz="2745">
                  <a:solidFill>
                    <a:srgbClr val="1F1F1F"/>
                  </a:solidFill>
                  <a:latin typeface="Open Sans"/>
                  <a:ea typeface="Open Sans"/>
                  <a:cs typeface="Open Sans"/>
                  <a:sym typeface="Open Sans"/>
                </a:rPr>
                <a:t>the plate.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66675"/>
              <a:ext cx="5686511" cy="6360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3500" b="true">
                  <a:solidFill>
                    <a:srgbClr val="004D71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IN PERSON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2936321" y="7501909"/>
            <a:ext cx="3312401" cy="1582426"/>
            <a:chOff x="0" y="0"/>
            <a:chExt cx="4416535" cy="2109902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859859"/>
              <a:ext cx="4416535" cy="12500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43"/>
                </a:lnSpc>
              </a:pPr>
              <a:r>
                <a:rPr lang="en-US" sz="2745">
                  <a:solidFill>
                    <a:srgbClr val="1F1F1F"/>
                  </a:solidFill>
                  <a:latin typeface="Open Sans"/>
                  <a:ea typeface="Open Sans"/>
                  <a:cs typeface="Open Sans"/>
                  <a:sym typeface="Open Sans"/>
                </a:rPr>
                <a:t>Scan the QR Code </a:t>
              </a:r>
            </a:p>
            <a:p>
              <a:pPr algn="l">
                <a:lnSpc>
                  <a:spcPts val="3843"/>
                </a:lnSpc>
              </a:pPr>
              <a:r>
                <a:rPr lang="en-US" sz="2745">
                  <a:solidFill>
                    <a:srgbClr val="1F1F1F"/>
                  </a:solidFill>
                  <a:latin typeface="Open Sans"/>
                  <a:ea typeface="Open Sans"/>
                  <a:cs typeface="Open Sans"/>
                  <a:sym typeface="Open Sans"/>
                </a:rPr>
                <a:t>or visit eTithing.org.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66675"/>
              <a:ext cx="4416535" cy="6360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b="true" sz="3500">
                  <a:solidFill>
                    <a:srgbClr val="004D71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ONLINE</a:t>
              </a: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028700" y="7584359"/>
            <a:ext cx="1379426" cy="1379426"/>
          </a:xfrm>
          <a:custGeom>
            <a:avLst/>
            <a:gdLst/>
            <a:ahLst/>
            <a:cxnLst/>
            <a:rect r="r" b="b" t="t" l="l"/>
            <a:pathLst>
              <a:path h="1379426" w="1379426">
                <a:moveTo>
                  <a:pt x="0" y="0"/>
                </a:moveTo>
                <a:lnTo>
                  <a:pt x="1379426" y="0"/>
                </a:lnTo>
                <a:lnTo>
                  <a:pt x="1379426" y="1379426"/>
                </a:lnTo>
                <a:lnTo>
                  <a:pt x="0" y="13794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DAHHmEPJxZA</dc:identifier>
  <dcterms:modified xsi:type="dcterms:W3CDTF">2011-08-01T06:04:30Z</dcterms:modified>
  <cp:revision>1</cp:revision>
  <dc:title>Gathering Resources | DGR PPTX Slides</dc:title>
</cp:coreProperties>
</file>